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8"/>
  </p:notesMasterIdLst>
  <p:handoutMasterIdLst>
    <p:handoutMasterId r:id="rId269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30" r:id="rId162"/>
    <p:sldId id="631" r:id="rId163"/>
    <p:sldId id="625" r:id="rId164"/>
    <p:sldId id="627" r:id="rId165"/>
    <p:sldId id="632" r:id="rId166"/>
    <p:sldId id="633" r:id="rId167"/>
    <p:sldId id="628" r:id="rId168"/>
    <p:sldId id="629" r:id="rId169"/>
    <p:sldId id="421" r:id="rId170"/>
    <p:sldId id="422" r:id="rId171"/>
    <p:sldId id="423" r:id="rId172"/>
    <p:sldId id="424" r:id="rId173"/>
    <p:sldId id="471" r:id="rId174"/>
    <p:sldId id="432" r:id="rId175"/>
    <p:sldId id="260" r:id="rId176"/>
    <p:sldId id="258" r:id="rId177"/>
    <p:sldId id="263" r:id="rId178"/>
    <p:sldId id="264" r:id="rId179"/>
    <p:sldId id="267" r:id="rId180"/>
    <p:sldId id="294" r:id="rId181"/>
    <p:sldId id="297" r:id="rId182"/>
    <p:sldId id="390" r:id="rId183"/>
    <p:sldId id="387" r:id="rId184"/>
    <p:sldId id="388" r:id="rId185"/>
    <p:sldId id="389" r:id="rId186"/>
    <p:sldId id="391" r:id="rId187"/>
    <p:sldId id="392" r:id="rId188"/>
    <p:sldId id="393" r:id="rId189"/>
    <p:sldId id="394" r:id="rId190"/>
    <p:sldId id="272" r:id="rId191"/>
    <p:sldId id="266" r:id="rId192"/>
    <p:sldId id="341" r:id="rId193"/>
    <p:sldId id="342" r:id="rId194"/>
    <p:sldId id="344" r:id="rId195"/>
    <p:sldId id="345" r:id="rId196"/>
    <p:sldId id="343" r:id="rId197"/>
    <p:sldId id="347" r:id="rId198"/>
    <p:sldId id="346" r:id="rId199"/>
    <p:sldId id="348" r:id="rId200"/>
    <p:sldId id="349" r:id="rId201"/>
    <p:sldId id="350" r:id="rId202"/>
    <p:sldId id="310" r:id="rId203"/>
    <p:sldId id="311" r:id="rId204"/>
    <p:sldId id="312" r:id="rId205"/>
    <p:sldId id="313" r:id="rId206"/>
    <p:sldId id="268" r:id="rId207"/>
    <p:sldId id="299" r:id="rId208"/>
    <p:sldId id="399" r:id="rId209"/>
    <p:sldId id="269" r:id="rId210"/>
    <p:sldId id="273" r:id="rId211"/>
    <p:sldId id="316" r:id="rId212"/>
    <p:sldId id="315" r:id="rId213"/>
    <p:sldId id="318" r:id="rId214"/>
    <p:sldId id="317" r:id="rId215"/>
    <p:sldId id="314" r:id="rId216"/>
    <p:sldId id="276" r:id="rId217"/>
    <p:sldId id="274" r:id="rId218"/>
    <p:sldId id="275" r:id="rId219"/>
    <p:sldId id="319" r:id="rId220"/>
    <p:sldId id="277" r:id="rId221"/>
    <p:sldId id="270" r:id="rId222"/>
    <p:sldId id="265" r:id="rId223"/>
    <p:sldId id="280" r:id="rId224"/>
    <p:sldId id="279" r:id="rId225"/>
    <p:sldId id="281" r:id="rId226"/>
    <p:sldId id="283" r:id="rId227"/>
    <p:sldId id="284" r:id="rId228"/>
    <p:sldId id="285" r:id="rId229"/>
    <p:sldId id="291" r:id="rId230"/>
    <p:sldId id="292" r:id="rId231"/>
    <p:sldId id="405" r:id="rId232"/>
    <p:sldId id="286" r:id="rId233"/>
    <p:sldId id="289" r:id="rId234"/>
    <p:sldId id="290" r:id="rId235"/>
    <p:sldId id="287" r:id="rId236"/>
    <p:sldId id="288" r:id="rId237"/>
    <p:sldId id="282" r:id="rId238"/>
    <p:sldId id="351" r:id="rId239"/>
    <p:sldId id="353" r:id="rId240"/>
    <p:sldId id="354" r:id="rId241"/>
    <p:sldId id="355" r:id="rId242"/>
    <p:sldId id="356" r:id="rId243"/>
    <p:sldId id="357" r:id="rId244"/>
    <p:sldId id="362" r:id="rId245"/>
    <p:sldId id="358" r:id="rId246"/>
    <p:sldId id="359" r:id="rId247"/>
    <p:sldId id="364" r:id="rId248"/>
    <p:sldId id="360" r:id="rId249"/>
    <p:sldId id="363" r:id="rId250"/>
    <p:sldId id="365" r:id="rId251"/>
    <p:sldId id="366" r:id="rId252"/>
    <p:sldId id="406" r:id="rId253"/>
    <p:sldId id="369" r:id="rId254"/>
    <p:sldId id="368" r:id="rId255"/>
    <p:sldId id="370" r:id="rId256"/>
    <p:sldId id="373" r:id="rId257"/>
    <p:sldId id="374" r:id="rId258"/>
    <p:sldId id="375" r:id="rId259"/>
    <p:sldId id="377" r:id="rId260"/>
    <p:sldId id="376" r:id="rId261"/>
    <p:sldId id="352" r:id="rId262"/>
    <p:sldId id="382" r:id="rId263"/>
    <p:sldId id="328" r:id="rId264"/>
    <p:sldId id="409" r:id="rId265"/>
    <p:sldId id="410" r:id="rId266"/>
    <p:sldId id="411" r:id="rId267"/>
  </p:sldIdLst>
  <p:sldSz cx="12192000" cy="6858000"/>
  <p:notesSz cx="6858000" cy="9144000"/>
  <p:embeddedFontLst>
    <p:embeddedFont>
      <p:font typeface="Segoe UI" panose="020B0502040204020203" pitchFamily="34" charset="0"/>
      <p:regular r:id="rId270"/>
      <p:bold r:id="rId271"/>
      <p:italic r:id="rId272"/>
      <p:boldItalic r:id="rId273"/>
    </p:embeddedFont>
    <p:embeddedFont>
      <p:font typeface="Roboto" pitchFamily="2" charset="0"/>
      <p:regular r:id="rId274"/>
      <p:italic r:id="rId275"/>
    </p:embeddedFont>
    <p:embeddedFont>
      <p:font typeface="游ゴシック" panose="020B0400000000000000" pitchFamily="50" charset="-128"/>
      <p:regular r:id="rId276"/>
      <p:bold r:id="rId277"/>
    </p:embeddedFont>
    <p:embeddedFont>
      <p:font typeface="Roboto Condensed" panose="02000000000000000000" pitchFamily="2" charset="0"/>
      <p:regular r:id="rId278"/>
    </p:embeddedFont>
    <p:embeddedFont>
      <p:font typeface="Segoe UI Black" panose="020B0A02040204020203" pitchFamily="34" charset="0"/>
      <p:bold r:id="rId279"/>
      <p:boldItalic r:id="rId280"/>
    </p:embeddedFont>
    <p:embeddedFont>
      <p:font typeface="Segoe UI Light" panose="020B0502040204020203" pitchFamily="34" charset="0"/>
      <p:regular r:id="rId281"/>
      <p:italic r:id="rId282"/>
    </p:embeddedFont>
    <p:embeddedFont>
      <p:font typeface="Roboto Slab" pitchFamily="2" charset="0"/>
      <p:regular r:id="rId283"/>
      <p:bold r:id="rId284"/>
    </p:embeddedFont>
    <p:embeddedFont>
      <p:font typeface="Calibri" panose="020F0502020204030204" pitchFamily="34" charset="0"/>
      <p:regular r:id="rId285"/>
      <p:bold r:id="rId286"/>
      <p:italic r:id="rId287"/>
      <p:boldItalic r:id="rId28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25"/>
            <p14:sldId id="627"/>
            <p14:sldId id="632"/>
            <p14:sldId id="633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notesMaster" Target="notesMasters/notesMaster1.xml"/><Relationship Id="rId289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10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viewProps" Target="viewProps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1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1.fntdata"/><Relationship Id="rId291" Type="http://schemas.openxmlformats.org/officeDocument/2006/relationships/theme" Target="theme/theme1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12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2.fntdata"/><Relationship Id="rId276" Type="http://schemas.openxmlformats.org/officeDocument/2006/relationships/font" Target="fonts/font7.fntdata"/><Relationship Id="rId292" Type="http://schemas.openxmlformats.org/officeDocument/2006/relationships/tableStyles" Target="tableStyles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8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8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9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4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5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5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6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6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842816"/>
        <c:axId val="133844352"/>
      </c:lineChart>
      <c:catAx>
        <c:axId val="133842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33844352"/>
        <c:crosses val="autoZero"/>
        <c:auto val="1"/>
        <c:lblAlgn val="ctr"/>
        <c:lblOffset val="100"/>
        <c:noMultiLvlLbl val="0"/>
      </c:catAx>
      <c:valAx>
        <c:axId val="133844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38428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35490944"/>
        <c:axId val="135500928"/>
      </c:barChart>
      <c:catAx>
        <c:axId val="13549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5500928"/>
        <c:crosses val="autoZero"/>
        <c:auto val="1"/>
        <c:lblAlgn val="ctr"/>
        <c:lblOffset val="100"/>
        <c:noMultiLvlLbl val="0"/>
      </c:catAx>
      <c:valAx>
        <c:axId val="135500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4909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336704"/>
        <c:axId val="135338624"/>
      </c:lineChart>
      <c:catAx>
        <c:axId val="135336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35338624"/>
        <c:crosses val="autoZero"/>
        <c:auto val="1"/>
        <c:lblAlgn val="ctr"/>
        <c:lblOffset val="100"/>
        <c:noMultiLvlLbl val="0"/>
      </c:catAx>
      <c:valAx>
        <c:axId val="1353386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3367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358720"/>
        <c:axId val="135369088"/>
      </c:lineChart>
      <c:catAx>
        <c:axId val="135358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35369088"/>
        <c:crosses val="autoZero"/>
        <c:auto val="1"/>
        <c:lblAlgn val="ctr"/>
        <c:lblOffset val="100"/>
        <c:noMultiLvlLbl val="0"/>
      </c:catAx>
      <c:valAx>
        <c:axId val="1353690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3587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093696"/>
        <c:axId val="136095616"/>
      </c:lineChart>
      <c:catAx>
        <c:axId val="136093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36095616"/>
        <c:crosses val="autoZero"/>
        <c:auto val="1"/>
        <c:lblAlgn val="ctr"/>
        <c:lblOffset val="100"/>
        <c:noMultiLvlLbl val="0"/>
      </c:catAx>
      <c:valAx>
        <c:axId val="1360956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6093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043520"/>
        <c:axId val="134045056"/>
      </c:lineChart>
      <c:catAx>
        <c:axId val="134043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34045056"/>
        <c:crosses val="autoZero"/>
        <c:auto val="1"/>
        <c:lblAlgn val="ctr"/>
        <c:lblOffset val="1000"/>
        <c:noMultiLvlLbl val="0"/>
      </c:catAx>
      <c:valAx>
        <c:axId val="134045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404352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135080960"/>
        <c:axId val="135090944"/>
      </c:barChart>
      <c:catAx>
        <c:axId val="135080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135090944"/>
        <c:crosses val="autoZero"/>
        <c:auto val="1"/>
        <c:lblAlgn val="ctr"/>
        <c:lblOffset val="100"/>
        <c:noMultiLvlLbl val="0"/>
      </c:catAx>
      <c:valAx>
        <c:axId val="135090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508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34580096"/>
        <c:axId val="134581632"/>
      </c:barChart>
      <c:catAx>
        <c:axId val="13458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4581632"/>
        <c:crosses val="autoZero"/>
        <c:auto val="1"/>
        <c:lblAlgn val="ctr"/>
        <c:lblOffset val="100"/>
        <c:noMultiLvlLbl val="0"/>
      </c:catAx>
      <c:valAx>
        <c:axId val="134581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580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34979584"/>
        <c:axId val="134981120"/>
      </c:barChart>
      <c:catAx>
        <c:axId val="13497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4981120"/>
        <c:crosses val="autoZero"/>
        <c:auto val="1"/>
        <c:lblAlgn val="ctr"/>
        <c:lblOffset val="100"/>
        <c:noMultiLvlLbl val="0"/>
      </c:catAx>
      <c:valAx>
        <c:axId val="134981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9795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54592"/>
        <c:axId val="134656768"/>
      </c:lineChart>
      <c:catAx>
        <c:axId val="1346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4656768"/>
        <c:crosses val="autoZero"/>
        <c:auto val="1"/>
        <c:lblAlgn val="ctr"/>
        <c:lblOffset val="100"/>
        <c:noMultiLvlLbl val="0"/>
      </c:catAx>
      <c:valAx>
        <c:axId val="1346567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6545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0609024"/>
        <c:axId val="140610560"/>
      </c:barChart>
      <c:catAx>
        <c:axId val="14060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40610560"/>
        <c:crosses val="autoZero"/>
        <c:auto val="1"/>
        <c:lblAlgn val="ctr"/>
        <c:lblOffset val="100"/>
        <c:noMultiLvlLbl val="0"/>
      </c:catAx>
      <c:valAx>
        <c:axId val="1406105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06090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40627328"/>
        <c:axId val="134812800"/>
      </c:barChart>
      <c:catAx>
        <c:axId val="1406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4812800"/>
        <c:crosses val="autoZero"/>
        <c:auto val="1"/>
        <c:lblAlgn val="ctr"/>
        <c:lblOffset val="100"/>
        <c:noMultiLvlLbl val="0"/>
      </c:catAx>
      <c:valAx>
        <c:axId val="13481280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06273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871680"/>
        <c:axId val="135004544"/>
      </c:lineChart>
      <c:catAx>
        <c:axId val="13487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5004544"/>
        <c:crosses val="autoZero"/>
        <c:auto val="1"/>
        <c:lblAlgn val="ctr"/>
        <c:lblOffset val="100"/>
        <c:noMultiLvlLbl val="0"/>
      </c:catAx>
      <c:valAx>
        <c:axId val="135004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4871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04.06.2021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54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55.png"/><Relationship Id="rId4" Type="http://schemas.openxmlformats.org/officeDocument/2006/relationships/image" Target="../media/image74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4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46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5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9.png"/><Relationship Id="rId5" Type="http://schemas.openxmlformats.org/officeDocument/2006/relationships/image" Target="../media/image59.svg"/><Relationship Id="rId10" Type="http://schemas.openxmlformats.org/officeDocument/2006/relationships/image" Target="../media/image464.png"/><Relationship Id="rId4" Type="http://schemas.openxmlformats.org/officeDocument/2006/relationships/image" Target="../media/image448.png"/><Relationship Id="rId9" Type="http://schemas.openxmlformats.org/officeDocument/2006/relationships/image" Target="../media/image63.sv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6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66.png"/><Relationship Id="rId4" Type="http://schemas.openxmlformats.org/officeDocument/2006/relationships/image" Target="../media/image93.svg"/><Relationship Id="rId9" Type="http://schemas.openxmlformats.org/officeDocument/2006/relationships/image" Target="../media/image46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72.png"/><Relationship Id="rId4" Type="http://schemas.openxmlformats.org/officeDocument/2006/relationships/image" Target="../media/image469.png"/><Relationship Id="rId9" Type="http://schemas.openxmlformats.org/officeDocument/2006/relationships/image" Target="../media/image105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7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76.png"/><Relationship Id="rId4" Type="http://schemas.openxmlformats.org/officeDocument/2006/relationships/image" Target="../media/image472.png"/><Relationship Id="rId9" Type="http://schemas.openxmlformats.org/officeDocument/2006/relationships/image" Target="../media/image1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9.png"/><Relationship Id="rId7" Type="http://schemas.openxmlformats.org/officeDocument/2006/relationships/image" Target="../media/image47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80.png"/><Relationship Id="rId5" Type="http://schemas.openxmlformats.org/officeDocument/2006/relationships/image" Target="../media/image46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2.png"/><Relationship Id="rId5" Type="http://schemas.openxmlformats.org/officeDocument/2006/relationships/image" Target="../media/image125.svg"/><Relationship Id="rId4" Type="http://schemas.openxmlformats.org/officeDocument/2006/relationships/image" Target="../media/image481.png"/><Relationship Id="rId9" Type="http://schemas.openxmlformats.org/officeDocument/2006/relationships/image" Target="../media/image129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7.png"/><Relationship Id="rId5" Type="http://schemas.openxmlformats.org/officeDocument/2006/relationships/image" Target="../media/image135.svg"/><Relationship Id="rId4" Type="http://schemas.openxmlformats.org/officeDocument/2006/relationships/image" Target="../media/image486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0.png"/><Relationship Id="rId5" Type="http://schemas.openxmlformats.org/officeDocument/2006/relationships/image" Target="../media/image141.svg"/><Relationship Id="rId4" Type="http://schemas.openxmlformats.org/officeDocument/2006/relationships/image" Target="../media/image489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155.sv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0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0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6.png"/><Relationship Id="rId5" Type="http://schemas.openxmlformats.org/officeDocument/2006/relationships/image" Target="../media/image173.svg"/><Relationship Id="rId4" Type="http://schemas.openxmlformats.org/officeDocument/2006/relationships/image" Target="../media/image505.png"/><Relationship Id="rId9" Type="http://schemas.openxmlformats.org/officeDocument/2006/relationships/image" Target="../media/image177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14.png"/><Relationship Id="rId5" Type="http://schemas.openxmlformats.org/officeDocument/2006/relationships/image" Target="../media/image203.svg"/><Relationship Id="rId4" Type="http://schemas.openxmlformats.org/officeDocument/2006/relationships/image" Target="../media/image513.png"/><Relationship Id="rId9" Type="http://schemas.openxmlformats.org/officeDocument/2006/relationships/image" Target="../media/image20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18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20.png"/><Relationship Id="rId5" Type="http://schemas.openxmlformats.org/officeDocument/2006/relationships/image" Target="../media/image517.png"/><Relationship Id="rId15" Type="http://schemas.openxmlformats.org/officeDocument/2006/relationships/image" Target="../media/image522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9.png"/><Relationship Id="rId14" Type="http://schemas.openxmlformats.org/officeDocument/2006/relationships/image" Target="../media/image2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23.png"/><Relationship Id="rId5" Type="http://schemas.openxmlformats.org/officeDocument/2006/relationships/image" Target="../media/image211.svg"/><Relationship Id="rId4" Type="http://schemas.openxmlformats.org/officeDocument/2006/relationships/image" Target="../media/image517.png"/><Relationship Id="rId9" Type="http://schemas.openxmlformats.org/officeDocument/2006/relationships/image" Target="../media/image225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26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8.png"/><Relationship Id="rId4" Type="http://schemas.openxmlformats.org/officeDocument/2006/relationships/image" Target="../media/image525.png"/><Relationship Id="rId9" Type="http://schemas.openxmlformats.org/officeDocument/2006/relationships/image" Target="../media/image231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3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33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6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36.png"/><Relationship Id="rId4" Type="http://schemas.openxmlformats.org/officeDocument/2006/relationships/image" Target="../media/image247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8.png"/><Relationship Id="rId5" Type="http://schemas.openxmlformats.org/officeDocument/2006/relationships/image" Target="../media/image251.svg"/><Relationship Id="rId4" Type="http://schemas.openxmlformats.org/officeDocument/2006/relationships/image" Target="../media/image53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40.png"/><Relationship Id="rId7" Type="http://schemas.openxmlformats.org/officeDocument/2006/relationships/image" Target="../media/image542.png"/><Relationship Id="rId2" Type="http://schemas.openxmlformats.org/officeDocument/2006/relationships/image" Target="../media/image539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41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4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46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70.sv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9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62.png"/><Relationship Id="rId5" Type="http://schemas.openxmlformats.org/officeDocument/2006/relationships/image" Target="../media/image65.svg"/><Relationship Id="rId4" Type="http://schemas.openxmlformats.org/officeDocument/2006/relationships/image" Target="../media/image451.png"/><Relationship Id="rId9" Type="http://schemas.openxmlformats.org/officeDocument/2006/relationships/image" Target="../media/image9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52.png"/><Relationship Id="rId3" Type="http://schemas.openxmlformats.org/officeDocument/2006/relationships/image" Target="../media/image34.png"/><Relationship Id="rId7" Type="http://schemas.openxmlformats.org/officeDocument/2006/relationships/image" Target="../media/image45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7.png"/><Relationship Id="rId5" Type="http://schemas.openxmlformats.org/officeDocument/2006/relationships/image" Target="../media/image498.png"/><Relationship Id="rId15" Type="http://schemas.openxmlformats.org/officeDocument/2006/relationships/image" Target="../media/image553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51.png"/><Relationship Id="rId14" Type="http://schemas.openxmlformats.org/officeDocument/2006/relationships/image" Target="../media/image280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54.png"/><Relationship Id="rId7" Type="http://schemas.openxmlformats.org/officeDocument/2006/relationships/image" Target="../media/image555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7.png"/><Relationship Id="rId5" Type="http://schemas.openxmlformats.org/officeDocument/2006/relationships/image" Target="../media/image526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5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61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63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64.png"/><Relationship Id="rId7" Type="http://schemas.openxmlformats.org/officeDocument/2006/relationships/image" Target="../media/image56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7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310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70.png"/><Relationship Id="rId3" Type="http://schemas.openxmlformats.org/officeDocument/2006/relationships/image" Target="../media/image569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63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46.png"/><Relationship Id="rId14" Type="http://schemas.openxmlformats.org/officeDocument/2006/relationships/image" Target="../media/image320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74.png"/><Relationship Id="rId14" Type="http://schemas.openxmlformats.org/officeDocument/2006/relationships/image" Target="../media/image33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9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6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82.png"/><Relationship Id="rId18" Type="http://schemas.openxmlformats.org/officeDocument/2006/relationships/image" Target="../media/image347.svg"/><Relationship Id="rId3" Type="http://schemas.openxmlformats.org/officeDocument/2006/relationships/image" Target="../media/image544.png"/><Relationship Id="rId7" Type="http://schemas.openxmlformats.org/officeDocument/2006/relationships/image" Target="../media/image580.png"/><Relationship Id="rId12" Type="http://schemas.openxmlformats.org/officeDocument/2006/relationships/image" Target="../media/image245.svg"/><Relationship Id="rId17" Type="http://schemas.openxmlformats.org/officeDocument/2006/relationships/image" Target="../media/image58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34.png"/><Relationship Id="rId5" Type="http://schemas.openxmlformats.org/officeDocument/2006/relationships/image" Target="../media/image579.png"/><Relationship Id="rId15" Type="http://schemas.openxmlformats.org/officeDocument/2006/relationships/image" Target="../media/image583.png"/><Relationship Id="rId10" Type="http://schemas.openxmlformats.org/officeDocument/2006/relationships/image" Target="../media/image341.svg"/><Relationship Id="rId19" Type="http://schemas.openxmlformats.org/officeDocument/2006/relationships/image" Target="../media/image585.png"/><Relationship Id="rId4" Type="http://schemas.openxmlformats.org/officeDocument/2006/relationships/image" Target="../media/image264.svg"/><Relationship Id="rId9" Type="http://schemas.openxmlformats.org/officeDocument/2006/relationships/image" Target="../media/image581.png"/><Relationship Id="rId14" Type="http://schemas.openxmlformats.org/officeDocument/2006/relationships/image" Target="../media/image343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8.png"/><Relationship Id="rId7" Type="http://schemas.openxmlformats.org/officeDocument/2006/relationships/image" Target="../media/image5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8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7.png"/><Relationship Id="rId4" Type="http://schemas.openxmlformats.org/officeDocument/2006/relationships/image" Target="../media/image351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9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91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92.png"/><Relationship Id="rId7" Type="http://schemas.openxmlformats.org/officeDocument/2006/relationships/image" Target="../media/image5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93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6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6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7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0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99.png"/><Relationship Id="rId5" Type="http://schemas.openxmlformats.org/officeDocument/2006/relationships/image" Target="../media/image44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98.png"/><Relationship Id="rId14" Type="http://schemas.openxmlformats.org/officeDocument/2006/relationships/image" Target="../media/image387.sv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8.png"/><Relationship Id="rId7" Type="http://schemas.openxmlformats.org/officeDocument/2006/relationships/image" Target="../media/image602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4.png"/><Relationship Id="rId5" Type="http://schemas.openxmlformats.org/officeDocument/2006/relationships/image" Target="../media/image44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3.png"/><Relationship Id="rId14" Type="http://schemas.openxmlformats.org/officeDocument/2006/relationships/image" Target="../media/image69.sv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3.xml"/></Relationships>
</file>

<file path=ppt/slides/_rels/slide2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class 4.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16490</Words>
  <Application>Microsoft Office PowerPoint</Application>
  <PresentationFormat>ユーザー設定</PresentationFormat>
  <Paragraphs>4147</Paragraphs>
  <Slides>262</Slides>
  <Notes>55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262</vt:i4>
      </vt:variant>
    </vt:vector>
  </HeadingPairs>
  <TitlesOfParts>
    <vt:vector size="285" baseType="lpstr">
      <vt:lpstr>Arial</vt:lpstr>
      <vt:lpstr>ＭＳ Ｐゴシック</vt:lpstr>
      <vt:lpstr>Segoe UI</vt:lpstr>
      <vt:lpstr>Titillium</vt:lpstr>
      <vt:lpstr>Roboto</vt:lpstr>
      <vt:lpstr>游ゴシック</vt:lpstr>
      <vt:lpstr>Roboto Condensed</vt:lpstr>
      <vt:lpstr>Times New Roman</vt:lpstr>
      <vt:lpstr>Titillium Lt</vt:lpstr>
      <vt:lpstr>Titillium Bd</vt:lpstr>
      <vt:lpstr>Open Sans Light</vt:lpstr>
      <vt:lpstr>Segoe UI Black</vt:lpstr>
      <vt:lpstr>Ubuntu</vt:lpstr>
      <vt:lpstr>Roboto Black</vt:lpstr>
      <vt:lpstr>Segoe UI Light</vt:lpstr>
      <vt:lpstr>Roboto Slab</vt:lpstr>
      <vt:lpstr>Wingdings</vt:lpstr>
      <vt:lpstr>Calibri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2021-06-04T14:13:46Z</dcterms:modified>
</cp:coreProperties>
</file>